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55" r:id="rId5"/>
    <p:sldId id="1161" r:id="rId6"/>
    <p:sldId id="1156" r:id="rId7"/>
    <p:sldId id="1162" r:id="rId8"/>
    <p:sldId id="1157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34597"/>
            <a:ext cx="11485848" cy="1684244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主要讲述了美国人布莱恩的故事。他现在在云南经营一家酒店</a:t>
            </a:r>
            <a:r>
              <a:rPr lang="en-US" altLang="zh-CN" b="1" dirty="0">
                <a:latin typeface="+mj-ea"/>
                <a:ea typeface="+mj-ea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他把中国视为他的第二故乡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对于布莱恩来说</a:t>
            </a:r>
            <a:r>
              <a:rPr lang="en-US" altLang="zh-CN" b="1" dirty="0">
                <a:latin typeface="+mj-ea"/>
                <a:ea typeface="+mj-ea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他热爱中国</a:t>
            </a:r>
            <a:r>
              <a:rPr lang="en-US" altLang="zh-CN" b="1" dirty="0">
                <a:latin typeface="+mj-ea"/>
                <a:ea typeface="+mj-ea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希望更多的人能够更好地了解中国。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828" y="836712"/>
            <a:ext cx="10612754" cy="1130691"/>
          </a:xfrm>
          <a:prstGeom prst="rect">
            <a:avLst/>
          </a:prstGeom>
        </p:spPr>
      </p:pic>
      <p:pic>
        <p:nvPicPr>
          <p:cNvPr id="4" name="语篇导航-DA.eps" descr="id:214748701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267897"/>
            <a:ext cx="1555750" cy="379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在空格处填入一个适当的词或填入括号内单词的正确形式。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Brian is American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now lives in Yunnan and runs a hotel there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thinks of China as his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year, 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book about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54646" y="2492896"/>
            <a:ext cx="10743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second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01883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句意：他认为中国是他的第二故乡。根据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“his ... home”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此处应用基数词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的序数词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表示顺序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在句中用来修饰名词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142878" y="2525032"/>
            <a:ext cx="9308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wrote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14908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句意：去年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他写了一本关于中国的书。根据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“Last year”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句子时态为一般过去时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应用过去式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wrote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wrote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book, Brian tells about his time living in the country of Yunnan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shows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China over the years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also talks about how he helped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road to Yunnan’s Shilong Town, to make people live a good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China’s country life very interesting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9192" y="2950060"/>
            <a:ext cx="12282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changes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115079" y="3022068"/>
            <a:ext cx="19720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to build/build</a:t>
            </a:r>
            <a:endParaRPr lang="zh-CN" altLang="en-US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345088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句意：它展示了中国多年来的巨大变化。结合空前形容词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和空后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“of China”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此处应用名词复数形式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changes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变化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作宾语。故填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4581128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句意：他还讲述了他如何帮助修建一条通往云南石龙镇的道路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让人们过上美好的生活。根据空前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“helped”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此处考查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帮助做某事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所以这里应用动词不定式或省略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的动词不定式作宾语。故填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build/build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6121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book, Brian tells about his time living in the country of Yunnan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shows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China over the years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also talks about how he helped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road to Yunnan’s Shilong Town, to make people live a good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China’s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 life very interesting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2996952"/>
            <a:ext cx="8354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finds</a:t>
            </a:r>
            <a:endParaRPr lang="zh-CN" altLang="en-US"/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0854" y="3522890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句意：他发现中国的乡村生活非常有趣。结合前后语境可知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句子时态为一般现在时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 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谓语动词应用三单形式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0209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Brian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write the book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lives in China and knows the country a lot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wants to tell the world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hotel in Yunnan becomes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 place to welcome the people all over the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they see what China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and have a good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3022068"/>
            <a:ext cx="12105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because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998862" y="3068960"/>
            <a:ext cx="938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about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157192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句意：他想告诉全世界关于中国的情况。根据空前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“tell the world”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此处考查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告诉某人有关某事物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为动词短语。故填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544956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句意：布莱恩写这本书是因为他住在中国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对这个国家非常了解。分析句子结构可知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前后两句存在因果关系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前果后因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引导原因状语从句。故填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894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7544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Brian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write the book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lives in China and knows the country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wants to tell the world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hotel in Yunnan becomes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 place to welcome the people all over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see what China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and have a good time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98662" y="2996952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356992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句意：他在云南的酒店成了欢迎全世界人民的好地方。根据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“good place”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此处是指一个好地方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应用不定冠词表泛指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是以辅音音素开头的单词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694195" y="2924944"/>
            <a:ext cx="9292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really</a:t>
            </a:r>
            <a:endParaRPr lang="zh-CN" altLang="en-US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4869160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句意：在这里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他们看到了中国的真实面貌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玩得很开心。分析句子结构可知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此处应用形容词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的副词形式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真正地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确实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2212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42264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Brian,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loves China and hopes more people can get to know China better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54646" y="2666727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he</a:t>
            </a:r>
            <a:endParaRPr lang="zh-CN" altLang="en-US"/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3234858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句意：对布莱恩来说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他热爱中国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并希望有更多人能更多地了解中国。此处缺少主语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根据前面的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Brian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指代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Brain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 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作主语。故填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28881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617</Words>
  <Application>Microsoft Office PowerPoint</Application>
  <PresentationFormat>自定义</PresentationFormat>
  <Paragraphs>36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445</cp:revision>
  <dcterms:created xsi:type="dcterms:W3CDTF">2020-11-06T05:24:00Z</dcterms:created>
  <dcterms:modified xsi:type="dcterms:W3CDTF">2025-09-17T16:11:38Z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